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66FF33"/>
    <a:srgbClr val="33CC33"/>
    <a:srgbClr val="2E6D92"/>
    <a:srgbClr val="A2A9A6"/>
    <a:srgbClr val="C27065"/>
    <a:srgbClr val="8D7673"/>
    <a:srgbClr val="76443D"/>
    <a:srgbClr val="6F8784"/>
    <a:srgbClr val="9A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6451" y="-11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2131B1-DD30-4E0E-AC6E-E47BA1E9756C}" type="datetimeFigureOut">
              <a:rPr lang="en-US"/>
              <a:pPr>
                <a:defRPr/>
              </a:pPr>
              <a:t>12/30/2018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4E2E5-787B-4053-B662-BC68A05DA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4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3522" y="4698406"/>
            <a:ext cx="27251978" cy="2880320"/>
          </a:xfrm>
          <a:prstGeom prst="rect">
            <a:avLst/>
          </a:prstGeom>
        </p:spPr>
        <p:txBody>
          <a:bodyPr lIns="0" anchor="ctr"/>
          <a:lstStyle>
            <a:lvl1pPr algn="l">
              <a:defRPr sz="8000"/>
            </a:lvl1pPr>
          </a:lstStyle>
          <a:p>
            <a:r>
              <a:rPr lang="en-AU" dirty="0" smtClean="0"/>
              <a:t>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 smtClean="0"/>
              <a:t>Insert poster content here.</a:t>
            </a:r>
            <a:br>
              <a:rPr lang="en-US" dirty="0" smtClean="0"/>
            </a:br>
            <a:r>
              <a:rPr lang="en-US" dirty="0" smtClean="0"/>
              <a:t>Recommended font size for body text is Arial size 32.</a:t>
            </a:r>
            <a:br>
              <a:rPr lang="en-US" dirty="0" smtClean="0"/>
            </a:br>
            <a:r>
              <a:rPr lang="en-US" dirty="0" smtClean="0"/>
              <a:t>Two column layout is preferred (right click, select ‘Format  Shape’, then select ‘Text  Box’, then ‘Columns’).</a:t>
            </a:r>
            <a:br>
              <a:rPr lang="en-US" dirty="0" smtClean="0"/>
            </a:br>
            <a:r>
              <a:rPr lang="en-US" dirty="0" smtClean="0"/>
              <a:t>Headings should be Arial size 36, bold.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rgbClr val="C27065"/>
                </a:solidFill>
              </a:defRPr>
            </a:lvl1pPr>
          </a:lstStyle>
          <a:p>
            <a:pPr lvl="0"/>
            <a:r>
              <a:rPr lang="en-AU" dirty="0" smtClean="0"/>
              <a:t>Insert authors names</a:t>
            </a:r>
            <a:endParaRPr lang="en-AU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rgbClr val="8D7673"/>
                </a:solidFill>
              </a:defRPr>
            </a:lvl1pPr>
          </a:lstStyle>
          <a:p>
            <a:pPr lvl="0"/>
            <a:r>
              <a:rPr lang="en-AU" dirty="0" smtClean="0"/>
              <a:t>Insert affiliations and contact details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2340787" y="1458046"/>
            <a:ext cx="753174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CELEBRATING</a:t>
            </a:r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7525363" y="2812263"/>
            <a:ext cx="208313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ush Script MT" pitchFamily="66" charset="0"/>
              </a:rPr>
              <a:t>Years</a:t>
            </a:r>
            <a:endParaRPr lang="en-AU" dirty="0">
              <a:solidFill>
                <a:schemeClr val="tx1">
                  <a:lumMod val="95000"/>
                  <a:lumOff val="5000"/>
                </a:schemeClr>
              </a:solidFill>
              <a:latin typeface="Brush Script MT" pitchFamily="66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-6603"/>
            <a:ext cx="30333676" cy="42663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50DE5-C98A-48E8-B5F6-EC1185A3CEE9}" type="datetimeFigureOut">
              <a:rPr lang="en-US"/>
              <a:pPr>
                <a:defRPr/>
              </a:pPr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sz="55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1DA63-8221-4C26-8069-E62B328C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Rectangle 93"/>
          <p:cNvSpPr/>
          <p:nvPr userDrawn="1"/>
        </p:nvSpPr>
        <p:spPr>
          <a:xfrm>
            <a:off x="1" y="42376477"/>
            <a:ext cx="30279974" cy="432048"/>
          </a:xfrm>
          <a:prstGeom prst="rect">
            <a:avLst/>
          </a:prstGeom>
          <a:solidFill>
            <a:srgbClr val="A2A9A6"/>
          </a:solidFill>
          <a:ln>
            <a:solidFill>
              <a:srgbClr val="A2A9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 userDrawn="1"/>
        </p:nvSpPr>
        <p:spPr>
          <a:xfrm>
            <a:off x="4594632" y="962426"/>
            <a:ext cx="6813084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CESE2019</a:t>
            </a:r>
            <a:endParaRPr lang="en-US" sz="10000" b="1" cap="none" spc="50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sz="2000" b="1" cap="none" spc="5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TWELWTH</a:t>
            </a:r>
            <a:r>
              <a:rPr lang="en-US" sz="2000" b="1" cap="none" spc="50" baseline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2000" b="1" cap="none" spc="50" baseline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ANNUAL CONFERENCE ON CHALLENGES</a:t>
            </a:r>
          </a:p>
          <a:p>
            <a:pPr algn="ctr"/>
            <a:r>
              <a:rPr lang="en-US" sz="2000" b="1" cap="none" spc="50" baseline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IN ENVIRONMENTAL SCIENCE AND ENGINEERIN</a:t>
            </a:r>
            <a:r>
              <a:rPr lang="en-US" sz="2000" b="1" cap="none" spc="50" baseline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en-US" sz="2000" b="1" cap="none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15740567" y="1517741"/>
            <a:ext cx="52405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000" b="1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3-7 </a:t>
            </a:r>
            <a:r>
              <a:rPr lang="en-US" sz="4000" b="1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November,</a:t>
            </a:r>
            <a:r>
              <a:rPr lang="en-US" sz="4000" b="1" cap="none" spc="50" baseline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4000" b="1" cap="none" spc="50" baseline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2019</a:t>
            </a:r>
            <a:endParaRPr lang="en-US" sz="4000" b="1" cap="none" spc="50" baseline="0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r"/>
            <a:r>
              <a:rPr lang="en-US" sz="4000" b="1" cap="none" spc="50" baseline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Kaohsiung, Taiwan</a:t>
            </a:r>
            <a:endParaRPr lang="en-US" sz="4000" b="1" cap="none" spc="50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22340787" y="-175031"/>
            <a:ext cx="7531742" cy="4708981"/>
            <a:chOff x="22340787" y="-175031"/>
            <a:chExt cx="7531742" cy="4708981"/>
          </a:xfrm>
        </p:grpSpPr>
        <p:sp>
          <p:nvSpPr>
            <p:cNvPr id="39" name="TextBox 38"/>
            <p:cNvSpPr txBox="1"/>
            <p:nvPr userDrawn="1"/>
          </p:nvSpPr>
          <p:spPr>
            <a:xfrm>
              <a:off x="24645043" y="-175031"/>
              <a:ext cx="2911374" cy="4708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30000" dirty="0" smtClean="0">
                  <a:solidFill>
                    <a:schemeClr val="accent1">
                      <a:lumMod val="75000"/>
                    </a:schemeClr>
                  </a:solidFill>
                  <a:latin typeface="Brush Script MT" pitchFamily="66" charset="0"/>
                </a:rPr>
                <a:t>12</a:t>
              </a:r>
              <a:endParaRPr lang="en-AU" sz="30000" dirty="0">
                <a:solidFill>
                  <a:schemeClr val="accent1">
                    <a:lumMod val="75000"/>
                  </a:schemeClr>
                </a:solidFill>
                <a:latin typeface="Brush Script MT" pitchFamily="66" charset="0"/>
              </a:endParaRPr>
            </a:p>
          </p:txBody>
        </p:sp>
        <p:sp>
          <p:nvSpPr>
            <p:cNvPr id="40" name="TextBox 39"/>
            <p:cNvSpPr txBox="1"/>
            <p:nvPr userDrawn="1"/>
          </p:nvSpPr>
          <p:spPr>
            <a:xfrm>
              <a:off x="22340787" y="1458046"/>
              <a:ext cx="7531742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chemeClr val="bg1"/>
                  </a:solidFill>
                </a:rPr>
                <a:t>CELEBRATING</a:t>
              </a:r>
              <a:endParaRPr lang="en-AU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 userDrawn="1"/>
          </p:nvSpPr>
          <p:spPr>
            <a:xfrm>
              <a:off x="27525363" y="2812263"/>
              <a:ext cx="2083134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chemeClr val="bg1"/>
                  </a:solidFill>
                  <a:latin typeface="Brush Script MT" pitchFamily="66" charset="0"/>
                </a:rPr>
                <a:t>Years</a:t>
              </a:r>
              <a:endParaRPr lang="en-AU" dirty="0">
                <a:solidFill>
                  <a:schemeClr val="bg1"/>
                </a:solidFill>
                <a:latin typeface="Brush Script MT" pitchFamily="66" charset="0"/>
              </a:endParaRPr>
            </a:p>
          </p:txBody>
        </p:sp>
      </p:grpSp>
      <p:pic>
        <p:nvPicPr>
          <p:cNvPr id="2" name="Picture 2" descr="E:\Jega-Deakin\Jega\CESE\CESE-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23" y="491911"/>
            <a:ext cx="4137544" cy="40420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2" name="Rectangle 11"/>
          <p:cNvSpPr/>
          <p:nvPr userDrawn="1"/>
        </p:nvSpPr>
        <p:spPr>
          <a:xfrm>
            <a:off x="-11509" y="4231983"/>
            <a:ext cx="30275677" cy="60393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>
              <a:solidFill>
                <a:srgbClr val="2E6D9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5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Jega Jegatheesan</cp:lastModifiedBy>
  <cp:revision>231</cp:revision>
  <cp:lastPrinted>2011-06-30T00:48:13Z</cp:lastPrinted>
  <dcterms:created xsi:type="dcterms:W3CDTF">2010-08-10T07:59:09Z</dcterms:created>
  <dcterms:modified xsi:type="dcterms:W3CDTF">2018-12-30T05:29:29Z</dcterms:modified>
</cp:coreProperties>
</file>